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7" r:id="rId3"/>
    <p:sldId id="258" r:id="rId4"/>
    <p:sldId id="259" r:id="rId5"/>
    <p:sldId id="260" r:id="rId6"/>
    <p:sldId id="261" r:id="rId7"/>
    <p:sldId id="262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 showGuides="1">
      <p:cViewPr varScale="1">
        <p:scale>
          <a:sx n="67" d="100"/>
          <a:sy n="67" d="100"/>
        </p:scale>
        <p:origin x="-654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1" Type="http://schemas.openxmlformats.org/officeDocument/2006/relationships/tableStyles" Target="tableStyles.xml"/><Relationship Id="rId30" Type="http://schemas.openxmlformats.org/officeDocument/2006/relationships/viewProps" Target="viewProps.xml"/><Relationship Id="rId3" Type="http://schemas.openxmlformats.org/officeDocument/2006/relationships/slide" Target="slides/slide1.xml"/><Relationship Id="rId29" Type="http://schemas.openxmlformats.org/officeDocument/2006/relationships/presProps" Target="presProps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2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1" Type="http://schemas.openxmlformats.org/officeDocument/2006/relationships/image" Target="../media/image22.jpe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image" Target="../media/image24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9.jpeg"/><Relationship Id="rId1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1.jpeg"/><Relationship Id="rId1" Type="http://schemas.openxmlformats.org/officeDocument/2006/relationships/image" Target="../media/image30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3.jpeg"/><Relationship Id="rId1" Type="http://schemas.openxmlformats.org/officeDocument/2006/relationships/image" Target="../media/image32.jpe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image" Target="../media/image34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8.png"/><Relationship Id="rId1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1.jpeg"/><Relationship Id="rId1" Type="http://schemas.openxmlformats.org/officeDocument/2006/relationships/image" Target="../media/image40.jpe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4.jpeg"/><Relationship Id="rId2" Type="http://schemas.openxmlformats.org/officeDocument/2006/relationships/image" Target="../media/image43.png"/><Relationship Id="rId1" Type="http://schemas.openxmlformats.org/officeDocument/2006/relationships/image" Target="../media/image42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6.jpeg"/><Relationship Id="rId1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8.jpeg"/><Relationship Id="rId1" Type="http://schemas.openxmlformats.org/officeDocument/2006/relationships/image" Target="../media/image47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9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1.jpeg"/><Relationship Id="rId1" Type="http://schemas.openxmlformats.org/officeDocument/2006/relationships/image" Target="../media/image50.jpe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2.wmf"/><Relationship Id="rId1" Type="http://schemas.openxmlformats.org/officeDocument/2006/relationships/oleObject" Target="../embeddings/oleObject1.bin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9.png"/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1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1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image" Target="../media/image1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9.jpeg"/><Relationship Id="rId1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755650" y="476885"/>
            <a:ext cx="7772400" cy="1470025"/>
          </a:xfrm>
        </p:spPr>
        <p:txBody>
          <a:bodyPr/>
          <a:p>
            <a:r>
              <a:rPr lang="en-US" altLang="zh-CN"/>
              <a:t>2025-03-11</a:t>
            </a:r>
            <a:r>
              <a:rPr lang="zh-CN" altLang="en-US"/>
              <a:t>品检反馈C118空标太多</a:t>
            </a:r>
            <a:endParaRPr lang="zh-CN" altLang="en-US"/>
          </a:p>
        </p:txBody>
      </p:sp>
      <p:pic>
        <p:nvPicPr>
          <p:cNvPr id="4" name="图片 3" descr="微信图片_2025031209130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75740" y="2538095"/>
            <a:ext cx="2430000" cy="4320000"/>
          </a:xfrm>
          <a:prstGeom prst="rect">
            <a:avLst/>
          </a:prstGeom>
        </p:spPr>
      </p:pic>
      <p:pic>
        <p:nvPicPr>
          <p:cNvPr id="5" name="图片 4" descr="微信图片_2025031209130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3755" y="2538095"/>
            <a:ext cx="2430000" cy="4320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2025-03-12-C07</a:t>
            </a:r>
            <a:r>
              <a:rPr lang="zh-CN" altLang="en-US"/>
              <a:t>客户反馈模切偏位</a:t>
            </a:r>
            <a:endParaRPr lang="zh-CN" altLang="en-US"/>
          </a:p>
        </p:txBody>
      </p:sp>
      <p:pic>
        <p:nvPicPr>
          <p:cNvPr id="4" name="内容占位符 3" descr="微信图片_2025031218171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419475" y="2205355"/>
            <a:ext cx="2545715" cy="452628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2025-03-12- D103二厂</a:t>
            </a:r>
            <a:r>
              <a:rPr lang="zh-CN" altLang="en-US"/>
              <a:t>客户投诉色差</a:t>
            </a:r>
            <a:endParaRPr lang="zh-CN" altLang="en-US"/>
          </a:p>
        </p:txBody>
      </p:sp>
      <p:pic>
        <p:nvPicPr>
          <p:cNvPr id="4" name="内容占位符 3" descr="微信图片_20250312181826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331595" y="2205355"/>
            <a:ext cx="2077085" cy="4526280"/>
          </a:xfrm>
          <a:prstGeom prst="rect">
            <a:avLst/>
          </a:prstGeom>
        </p:spPr>
      </p:pic>
      <p:pic>
        <p:nvPicPr>
          <p:cNvPr id="5" name="图片 4" descr="微信图片_202503121818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3620" y="2565400"/>
            <a:ext cx="5510000" cy="4320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2025-03-12-</a:t>
            </a:r>
            <a:r>
              <a:rPr lang="zh-CN" altLang="en-US"/>
              <a:t>品检反馈C58欠数5000减库存3800还欠1200</a:t>
            </a:r>
            <a:endParaRPr lang="zh-CN" altLang="en-US"/>
          </a:p>
        </p:txBody>
      </p:sp>
      <p:pic>
        <p:nvPicPr>
          <p:cNvPr id="4" name="内容占位符 3" descr="微信图片_20250312182212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2286635"/>
            <a:ext cx="2545715" cy="4526280"/>
          </a:xfrm>
          <a:prstGeom prst="rect">
            <a:avLst/>
          </a:prstGeom>
        </p:spPr>
      </p:pic>
      <p:pic>
        <p:nvPicPr>
          <p:cNvPr id="5" name="图片 4" descr="微信图片_2025031218220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7630" y="2421255"/>
            <a:ext cx="2430000" cy="4320000"/>
          </a:xfrm>
          <a:prstGeom prst="rect">
            <a:avLst/>
          </a:prstGeom>
        </p:spPr>
      </p:pic>
      <p:pic>
        <p:nvPicPr>
          <p:cNvPr id="6" name="图片 5" descr="微信图片_2025031218224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7990" y="2277110"/>
            <a:ext cx="2430000" cy="4320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2025-03-12-</a:t>
            </a:r>
            <a:r>
              <a:rPr lang="zh-CN" altLang="en-US"/>
              <a:t>品检反馈数码打印数量印反</a:t>
            </a:r>
            <a:endParaRPr lang="zh-CN" altLang="en-US"/>
          </a:p>
        </p:txBody>
      </p:sp>
      <p:pic>
        <p:nvPicPr>
          <p:cNvPr id="4" name="内容占位符 3" descr="微信图片_20250312182359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298825" y="2205355"/>
            <a:ext cx="2545715" cy="452628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2025-03-12-</a:t>
            </a:r>
            <a:r>
              <a:rPr lang="zh-CN" altLang="en-US"/>
              <a:t>数码少印</a:t>
            </a:r>
            <a:endParaRPr lang="zh-CN" altLang="en-US"/>
          </a:p>
        </p:txBody>
      </p:sp>
      <p:pic>
        <p:nvPicPr>
          <p:cNvPr id="4" name="内容占位符 3" descr="微信图片_20250312182537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07315" y="5373370"/>
            <a:ext cx="3600000" cy="1314167"/>
          </a:xfrm>
          <a:prstGeom prst="rect">
            <a:avLst/>
          </a:prstGeom>
        </p:spPr>
      </p:pic>
      <p:pic>
        <p:nvPicPr>
          <p:cNvPr id="5" name="图片 4" descr="微信图片_202503121825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9700" y="2367915"/>
            <a:ext cx="2430000" cy="4320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2025-3-13-</a:t>
            </a:r>
            <a:r>
              <a:rPr lang="zh-CN" altLang="en-US"/>
              <a:t>C78客户投诉有红点</a:t>
            </a:r>
            <a:endParaRPr lang="zh-CN" altLang="en-US"/>
          </a:p>
        </p:txBody>
      </p:sp>
      <p:pic>
        <p:nvPicPr>
          <p:cNvPr id="4" name="内容占位符 3" descr="微信图片_2025031318040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043940" y="2132965"/>
            <a:ext cx="2036445" cy="4526280"/>
          </a:xfrm>
          <a:prstGeom prst="rect">
            <a:avLst/>
          </a:prstGeom>
        </p:spPr>
      </p:pic>
      <p:pic>
        <p:nvPicPr>
          <p:cNvPr id="5" name="图片 4" descr="微信图片_2025031318035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0290" y="2236470"/>
            <a:ext cx="2430000" cy="4320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2025-03-13-</a:t>
            </a:r>
            <a:r>
              <a:rPr lang="zh-CN" altLang="en-US"/>
              <a:t>品检反馈因模切严重不穿，欠数340个。</a:t>
            </a:r>
            <a:endParaRPr lang="zh-CN" altLang="en-US"/>
          </a:p>
        </p:txBody>
      </p:sp>
      <p:pic>
        <p:nvPicPr>
          <p:cNvPr id="4" name="内容占位符 3" descr="微信图片_20250313180716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267585" y="2277110"/>
            <a:ext cx="2077085" cy="4526280"/>
          </a:xfrm>
          <a:prstGeom prst="rect">
            <a:avLst/>
          </a:prstGeom>
        </p:spPr>
      </p:pic>
      <p:pic>
        <p:nvPicPr>
          <p:cNvPr id="5" name="图片 4" descr="微信图片_2025031318070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7945" y="2348865"/>
            <a:ext cx="1982800" cy="4320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2025-03-13-</a:t>
            </a:r>
            <a:r>
              <a:rPr lang="zh-CN" altLang="en-US"/>
              <a:t>客户反馈图纸要求印白字实物为透明</a:t>
            </a:r>
            <a:endParaRPr lang="zh-CN" altLang="en-US"/>
          </a:p>
        </p:txBody>
      </p:sp>
      <p:pic>
        <p:nvPicPr>
          <p:cNvPr id="4" name="内容占位符 3" descr="微信图片_20250313180847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2331720"/>
            <a:ext cx="2545715" cy="4526280"/>
          </a:xfrm>
          <a:prstGeom prst="rect">
            <a:avLst/>
          </a:prstGeom>
        </p:spPr>
      </p:pic>
      <p:pic>
        <p:nvPicPr>
          <p:cNvPr id="5" name="图片 4" descr="微信图片_2025031318084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2870" y="2493010"/>
            <a:ext cx="2430000" cy="4320000"/>
          </a:xfrm>
          <a:prstGeom prst="rect">
            <a:avLst/>
          </a:prstGeom>
        </p:spPr>
      </p:pic>
      <p:pic>
        <p:nvPicPr>
          <p:cNvPr id="6" name="图片 5" descr="微信图片_202503131808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0290" y="4581525"/>
            <a:ext cx="3600000" cy="2025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2025-03-13-</a:t>
            </a:r>
            <a:r>
              <a:rPr lang="zh-CN" altLang="en-US"/>
              <a:t>D100反馈图中这6款内容文件是居中的，模切歪了要重新做。</a:t>
            </a:r>
            <a:endParaRPr lang="zh-CN" altLang="en-US"/>
          </a:p>
        </p:txBody>
      </p:sp>
      <p:pic>
        <p:nvPicPr>
          <p:cNvPr id="4" name="内容占位符 3" descr="微信图片_20250313181102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79705" y="3258185"/>
            <a:ext cx="4828283" cy="3600000"/>
          </a:xfrm>
          <a:prstGeom prst="rect">
            <a:avLst/>
          </a:prstGeom>
        </p:spPr>
      </p:pic>
      <p:pic>
        <p:nvPicPr>
          <p:cNvPr id="5" name="图片 4" descr="微信图片_2025031318105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2090" y="3141345"/>
            <a:ext cx="3414333" cy="3600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/>
              <a:t>：</a:t>
            </a:r>
            <a:r>
              <a:rPr lang="en-US" altLang="zh-CN"/>
              <a:t>2025-03-13-</a:t>
            </a:r>
            <a:r>
              <a:rPr lang="zh-CN" altLang="en-US"/>
              <a:t>版擦墨点漏没拿出来了,只有一断不良没有抽出来，导致严重性要罚款500元。</a:t>
            </a:r>
            <a:endParaRPr lang="zh-CN" altLang="en-US"/>
          </a:p>
        </p:txBody>
      </p:sp>
      <p:pic>
        <p:nvPicPr>
          <p:cNvPr id="4" name="内容占位符 3" descr="微信图片_2025031318121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051685" y="1917065"/>
            <a:ext cx="4916805" cy="452628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2025-03-11</a:t>
            </a:r>
            <a:r>
              <a:rPr lang="zh-CN" altLang="en-US"/>
              <a:t>客户投诉色差</a:t>
            </a:r>
            <a:endParaRPr lang="zh-CN" altLang="en-US"/>
          </a:p>
        </p:txBody>
      </p:sp>
      <p:pic>
        <p:nvPicPr>
          <p:cNvPr id="4" name="内容占位符 3" descr="微信图片_20250312091502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-108585" y="3284855"/>
            <a:ext cx="4342929" cy="3600000"/>
          </a:xfrm>
          <a:prstGeom prst="rect">
            <a:avLst/>
          </a:prstGeom>
        </p:spPr>
      </p:pic>
      <p:pic>
        <p:nvPicPr>
          <p:cNvPr id="5" name="图片 4" descr="微信图片_2025031209145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0155" y="2564765"/>
            <a:ext cx="3240000" cy="4320000"/>
          </a:xfrm>
          <a:prstGeom prst="rect">
            <a:avLst/>
          </a:prstGeom>
        </p:spPr>
      </p:pic>
      <p:pic>
        <p:nvPicPr>
          <p:cNvPr id="6" name="图片 5" descr="微信图片_2025031209145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9835" y="2637155"/>
            <a:ext cx="3238400" cy="4320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2025-03-13</a:t>
            </a:r>
            <a:r>
              <a:rPr lang="zh-CN" altLang="en-US"/>
              <a:t>品检反馈这个工单有2款的模切混在一起了叫2楼模切要多注意点，如果后面没留意就会混料出货的</a:t>
            </a:r>
            <a:endParaRPr lang="zh-CN" altLang="en-US"/>
          </a:p>
        </p:txBody>
      </p:sp>
      <p:pic>
        <p:nvPicPr>
          <p:cNvPr id="4" name="内容占位符 3" descr="微信图片_20250313181318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11505" y="2205355"/>
            <a:ext cx="2545715" cy="4526280"/>
          </a:xfrm>
          <a:prstGeom prst="rect">
            <a:avLst/>
          </a:prstGeom>
        </p:spPr>
      </p:pic>
      <p:pic>
        <p:nvPicPr>
          <p:cNvPr id="5" name="图片 4" descr="微信图片_202503131813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7855" y="2348865"/>
            <a:ext cx="2430000" cy="4320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2025-03-14-A08</a:t>
            </a:r>
            <a:r>
              <a:rPr lang="zh-CN" altLang="en-US"/>
              <a:t>客户投诉色差</a:t>
            </a:r>
            <a:endParaRPr lang="zh-CN" altLang="en-US"/>
          </a:p>
        </p:txBody>
      </p:sp>
      <p:pic>
        <p:nvPicPr>
          <p:cNvPr id="4" name="内容占位符 3" descr="微信图片_2025031418240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-36830" y="3213100"/>
            <a:ext cx="2698485" cy="3600000"/>
          </a:xfrm>
          <a:prstGeom prst="rect">
            <a:avLst/>
          </a:prstGeom>
        </p:spPr>
      </p:pic>
      <p:pic>
        <p:nvPicPr>
          <p:cNvPr id="5" name="图片 4" descr="微信图片_2025031418235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7630" y="3258185"/>
            <a:ext cx="2941333" cy="3600000"/>
          </a:xfrm>
          <a:prstGeom prst="rect">
            <a:avLst/>
          </a:prstGeom>
        </p:spPr>
      </p:pic>
      <p:pic>
        <p:nvPicPr>
          <p:cNvPr id="6" name="图片 5" descr="微信图片_2025031418234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7990" y="3213100"/>
            <a:ext cx="2025000" cy="3600000"/>
          </a:xfrm>
          <a:prstGeom prst="rect">
            <a:avLst/>
          </a:prstGeom>
        </p:spPr>
      </p:pic>
      <p:pic>
        <p:nvPicPr>
          <p:cNvPr id="7" name="图片 6" descr="微信图片_2025031418240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99835" y="3141345"/>
            <a:ext cx="2698667" cy="3600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2025-03-15-</a:t>
            </a:r>
            <a:r>
              <a:rPr lang="zh-CN" altLang="en-US"/>
              <a:t>数码打印少印</a:t>
            </a:r>
            <a:endParaRPr lang="zh-CN" altLang="en-US"/>
          </a:p>
        </p:txBody>
      </p:sp>
      <p:pic>
        <p:nvPicPr>
          <p:cNvPr id="4" name="内容占位符 3" descr="微信图片_2025031518163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499610" y="4756785"/>
            <a:ext cx="3600000" cy="1858611"/>
          </a:xfrm>
          <a:prstGeom prst="rect">
            <a:avLst/>
          </a:prstGeom>
        </p:spPr>
      </p:pic>
      <p:pic>
        <p:nvPicPr>
          <p:cNvPr id="5" name="图片 4" descr="微信图片_202503151816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350" y="2407920"/>
            <a:ext cx="2430000" cy="4320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2025-03-15-</a:t>
            </a:r>
            <a:r>
              <a:rPr lang="zh-CN" altLang="en-US"/>
              <a:t>数码打印漏印文件</a:t>
            </a:r>
            <a:endParaRPr lang="zh-CN" altLang="en-US"/>
          </a:p>
        </p:txBody>
      </p:sp>
      <p:pic>
        <p:nvPicPr>
          <p:cNvPr id="4" name="内容占位符 3" descr="微信图片_2025031518214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211955" y="3357245"/>
            <a:ext cx="4320000" cy="2771145"/>
          </a:xfrm>
          <a:prstGeom prst="rect">
            <a:avLst/>
          </a:prstGeom>
        </p:spPr>
      </p:pic>
      <p:pic>
        <p:nvPicPr>
          <p:cNvPr id="5" name="图片 4" descr="微信图片_2025031518213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205" y="2421255"/>
            <a:ext cx="2430000" cy="4320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2025-03-15-</a:t>
            </a:r>
            <a:r>
              <a:rPr lang="zh-CN" altLang="en-US"/>
              <a:t>客户反馈模切偏位</a:t>
            </a:r>
            <a:endParaRPr lang="zh-CN" altLang="en-US"/>
          </a:p>
        </p:txBody>
      </p:sp>
      <p:pic>
        <p:nvPicPr>
          <p:cNvPr id="4" name="内容占位符 3" descr="微信图片_20250315182628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347720" y="2277110"/>
            <a:ext cx="2545715" cy="452628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2025-03-15-</a:t>
            </a:r>
            <a:r>
              <a:rPr lang="zh-CN" altLang="en-US"/>
              <a:t>客户反馈有纸屑</a:t>
            </a:r>
            <a:endParaRPr lang="zh-CN" altLang="en-US"/>
          </a:p>
        </p:txBody>
      </p:sp>
      <p:pic>
        <p:nvPicPr>
          <p:cNvPr id="4" name="内容占位符 3" descr="微信图片_2025031518275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07315" y="2205355"/>
            <a:ext cx="3394710" cy="4526280"/>
          </a:xfrm>
          <a:prstGeom prst="rect">
            <a:avLst/>
          </a:prstGeom>
        </p:spPr>
      </p:pic>
      <p:pic>
        <p:nvPicPr>
          <p:cNvPr id="5" name="图片 4" descr="微信图片_2025031518274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7720" y="2493010"/>
            <a:ext cx="5760000" cy="4320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2025-03-16-</a:t>
            </a:r>
            <a:r>
              <a:rPr lang="zh-CN" altLang="en-US"/>
              <a:t>客户投诉合掌开</a:t>
            </a:r>
            <a:endParaRPr lang="zh-CN" altLang="en-US"/>
          </a:p>
        </p:txBody>
      </p:sp>
      <p:graphicFrame>
        <p:nvGraphicFramePr>
          <p:cNvPr id="4" name="内容占位符 3">
            <a:hlinkClick r:id="" action="ppaction://ole?verb="/>
          </p:cNvPr>
          <p:cNvGraphicFramePr>
            <a:graphicFrameLocks noChangeAspect="1"/>
          </p:cNvGraphicFramePr>
          <p:nvPr>
            <p:ph idx="1"/>
          </p:nvPr>
        </p:nvGraphicFramePr>
        <p:xfrm>
          <a:off x="1979295" y="3529330"/>
          <a:ext cx="4196571" cy="288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showAsIcon="1" r:id="rId1" imgW="971550" imgH="666750" progId="Package">
                  <p:embed/>
                </p:oleObj>
              </mc:Choice>
              <mc:Fallback>
                <p:oleObj name="" showAsIcon="1" r:id="rId1" imgW="971550" imgH="666750" progId="Package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979295" y="3529330"/>
                        <a:ext cx="4196571" cy="288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2025-03-11-</a:t>
            </a:r>
            <a:r>
              <a:rPr lang="zh-CN" altLang="en-US"/>
              <a:t>B14这款客户投诉有污点</a:t>
            </a:r>
            <a:endParaRPr lang="zh-CN" altLang="en-US"/>
          </a:p>
        </p:txBody>
      </p:sp>
      <p:pic>
        <p:nvPicPr>
          <p:cNvPr id="4" name="内容占位符 3" descr="微信图片_20250312092017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-36830" y="3258185"/>
            <a:ext cx="2698485" cy="3600000"/>
          </a:xfrm>
          <a:prstGeom prst="rect">
            <a:avLst/>
          </a:prstGeom>
        </p:spPr>
      </p:pic>
      <p:pic>
        <p:nvPicPr>
          <p:cNvPr id="5" name="图片 4" descr="微信图片_202503120920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7630" y="3284855"/>
            <a:ext cx="2698667" cy="3600000"/>
          </a:xfrm>
          <a:prstGeom prst="rect">
            <a:avLst/>
          </a:prstGeom>
        </p:spPr>
      </p:pic>
      <p:pic>
        <p:nvPicPr>
          <p:cNvPr id="6" name="图片 5" descr="微信图片_2025031209200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3845" y="3258185"/>
            <a:ext cx="2698667" cy="3600000"/>
          </a:xfrm>
          <a:prstGeom prst="rect">
            <a:avLst/>
          </a:prstGeom>
        </p:spPr>
      </p:pic>
      <p:pic>
        <p:nvPicPr>
          <p:cNvPr id="7" name="图片 6" descr="微信图片_2025031209195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7810" y="2997200"/>
            <a:ext cx="2951000" cy="3600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2025-03-12-</a:t>
            </a:r>
            <a:r>
              <a:rPr lang="zh-CN" altLang="en-US"/>
              <a:t>客户投诉有鬼影，需整单补印</a:t>
            </a:r>
            <a:endParaRPr lang="zh-CN" altLang="en-US"/>
          </a:p>
        </p:txBody>
      </p:sp>
      <p:pic>
        <p:nvPicPr>
          <p:cNvPr id="4" name="内容占位符 3" descr="微信图片_20250312180456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83895" y="2061210"/>
            <a:ext cx="3392805" cy="4526280"/>
          </a:xfrm>
          <a:prstGeom prst="rect">
            <a:avLst/>
          </a:prstGeom>
        </p:spPr>
      </p:pic>
      <p:pic>
        <p:nvPicPr>
          <p:cNvPr id="5" name="图片 4" descr="微信图片_2025031218044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7855" y="2267585"/>
            <a:ext cx="4046800" cy="4320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2025-03-12</a:t>
            </a:r>
            <a:r>
              <a:rPr lang="zh-CN" altLang="en-US"/>
              <a:t>品检反馈少数，查询到是数码少印</a:t>
            </a:r>
            <a:endParaRPr lang="zh-CN" altLang="en-US"/>
          </a:p>
        </p:txBody>
      </p:sp>
      <p:pic>
        <p:nvPicPr>
          <p:cNvPr id="4" name="内容占位符 3" descr="微信图片_2025031218063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07315" y="2348865"/>
            <a:ext cx="2545715" cy="4526280"/>
          </a:xfrm>
          <a:prstGeom prst="rect">
            <a:avLst/>
          </a:prstGeom>
        </p:spPr>
      </p:pic>
      <p:pic>
        <p:nvPicPr>
          <p:cNvPr id="5" name="图片 4" descr="微信图片_202503121807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8285" y="3429000"/>
            <a:ext cx="5400000" cy="293475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2025-03-12-</a:t>
            </a:r>
            <a:r>
              <a:rPr lang="zh-CN" altLang="en-US"/>
              <a:t>材料不够宽，切掉一排后欠数</a:t>
            </a:r>
            <a:r>
              <a:rPr lang="en-US" altLang="zh-CN"/>
              <a:t>168</a:t>
            </a:r>
            <a:endParaRPr lang="en-US" altLang="zh-CN"/>
          </a:p>
        </p:txBody>
      </p:sp>
      <p:pic>
        <p:nvPicPr>
          <p:cNvPr id="4" name="内容占位符 3" descr="微信图片_20250312180850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298825" y="2061210"/>
            <a:ext cx="2545715" cy="452628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2025-03-12-</a:t>
            </a:r>
            <a:r>
              <a:rPr lang="zh-CN" altLang="en-US"/>
              <a:t>客户投诉漏套印不准，漏红边，需返工挑选</a:t>
            </a:r>
            <a:br>
              <a:rPr lang="zh-CN" altLang="en-US"/>
            </a:br>
            <a:r>
              <a:rPr lang="zh-CN" altLang="en-US"/>
              <a:t>黄海丽：这单 有用了上一批库存36000个，是有少数漏红边。</a:t>
            </a:r>
            <a:endParaRPr lang="zh-CN" altLang="en-US"/>
          </a:p>
        </p:txBody>
      </p:sp>
      <p:pic>
        <p:nvPicPr>
          <p:cNvPr id="4" name="内容占位符 3" descr="微信图片_2025031218115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2277110"/>
            <a:ext cx="2545715" cy="4526280"/>
          </a:xfrm>
          <a:prstGeom prst="rect">
            <a:avLst/>
          </a:prstGeom>
        </p:spPr>
      </p:pic>
      <p:pic>
        <p:nvPicPr>
          <p:cNvPr id="5" name="图片 4" descr="微信图片_2025031218114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7720" y="2483485"/>
            <a:ext cx="2431200" cy="4320000"/>
          </a:xfrm>
          <a:prstGeom prst="rect">
            <a:avLst/>
          </a:prstGeom>
        </p:spPr>
      </p:pic>
      <p:pic>
        <p:nvPicPr>
          <p:cNvPr id="6" name="图片 5" descr="微信图片_2025031218113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2180" y="2379980"/>
            <a:ext cx="2431200" cy="4320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2025-03-12-</a:t>
            </a:r>
            <a:r>
              <a:rPr lang="zh-CN" altLang="en-US"/>
              <a:t>客户反馈色差，颜色偏深</a:t>
            </a:r>
            <a:endParaRPr lang="zh-CN" altLang="en-US"/>
          </a:p>
        </p:txBody>
      </p:sp>
      <p:pic>
        <p:nvPicPr>
          <p:cNvPr id="4" name="内容占位符 3" descr="微信图片_20250312181447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-108585" y="2421255"/>
            <a:ext cx="5744210" cy="4526280"/>
          </a:xfrm>
          <a:prstGeom prst="rect">
            <a:avLst/>
          </a:prstGeom>
        </p:spPr>
      </p:pic>
      <p:pic>
        <p:nvPicPr>
          <p:cNvPr id="5" name="图片 4" descr="微信图片_2025031218144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6325" y="2348865"/>
            <a:ext cx="2430000" cy="4320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2025-03-12-</a:t>
            </a:r>
            <a:r>
              <a:rPr lang="zh-CN" altLang="en-US"/>
              <a:t>客户反馈整体颜色偏黄了</a:t>
            </a:r>
            <a:endParaRPr lang="zh-CN" altLang="en-US"/>
          </a:p>
        </p:txBody>
      </p:sp>
      <p:pic>
        <p:nvPicPr>
          <p:cNvPr id="4" name="内容占位符 3" descr="微信图片_2025031218162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298825" y="2205355"/>
            <a:ext cx="2545715" cy="452628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693</Words>
  <Application>WPS 演示</Application>
  <PresentationFormat/>
  <Paragraphs>52</Paragraphs>
  <Slides>26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4" baseType="lpstr">
      <vt:lpstr>Arial</vt:lpstr>
      <vt:lpstr>宋体</vt:lpstr>
      <vt:lpstr>Wingdings</vt:lpstr>
      <vt:lpstr>Calibri</vt:lpstr>
      <vt:lpstr>微软雅黑</vt:lpstr>
      <vt:lpstr>Arial Unicode MS</vt:lpstr>
      <vt:lpstr>Office 主题</vt:lpstr>
      <vt:lpstr>Package</vt:lpstr>
      <vt:lpstr>2025-03-11品检反馈C118空标太多</vt:lpstr>
      <vt:lpstr>2025-03-11客户投诉色差</vt:lpstr>
      <vt:lpstr>2025-03-11-B14这款客户投诉有污点</vt:lpstr>
      <vt:lpstr>2025-03-12-客户投诉有鬼影，需整单补印</vt:lpstr>
      <vt:lpstr>2025-03-12品检反馈少数，查询到是数码少印</vt:lpstr>
      <vt:lpstr>2025-03-12-材料不够宽，切掉一排后欠数168</vt:lpstr>
      <vt:lpstr>2025-03-12-客户投诉漏套印不准，漏红边，需返工挑选 黄海丽：这单 有用了上一批库存36000个，是有少数漏红边。</vt:lpstr>
      <vt:lpstr>2025-03-12-客户反馈色差，颜色偏深</vt:lpstr>
      <vt:lpstr>2025-03-12-客户反馈整体颜色偏黄了</vt:lpstr>
      <vt:lpstr>2025-03-12-C07客户反馈模切偏位</vt:lpstr>
      <vt:lpstr>2025-03-12- D103二厂客户投诉色差</vt:lpstr>
      <vt:lpstr>2025-03-12-品检反馈C58欠数5000减库存3800还欠1200</vt:lpstr>
      <vt:lpstr>2025-03-12-品检反馈数码打印数量印反</vt:lpstr>
      <vt:lpstr>2025-03-12-数码少印</vt:lpstr>
      <vt:lpstr>2025-3-13-C78客户投诉有红点</vt:lpstr>
      <vt:lpstr>2025-03-13-品检反馈因模切严重不穿，欠数340个。</vt:lpstr>
      <vt:lpstr>2025-03-13-客户反馈图纸要求印白字实物为透明</vt:lpstr>
      <vt:lpstr>2025-03-13-D100反馈图中这6款内容文件是居中的，模切歪了要重新做。</vt:lpstr>
      <vt:lpstr>：2025-03-13-版擦墨点漏没拿出来了,只有一断不良没有抽出来，导致严重性要罚款500元。</vt:lpstr>
      <vt:lpstr>2025-03-13品检反馈这个工单有2款的模切混在一起了叫2楼模切要多注意点，如果后面没留意就会混料出货的</vt:lpstr>
      <vt:lpstr>2025-03-14-A08客户投诉色差</vt:lpstr>
      <vt:lpstr>2025-03-15-数码打印少印</vt:lpstr>
      <vt:lpstr>2025-03-15-数码打印漏印文件</vt:lpstr>
      <vt:lpstr>2025-03-15-客户反馈模切偏位</vt:lpstr>
      <vt:lpstr>2025-03-15-客户反馈有纸屑</vt:lpstr>
      <vt:lpstr>2025-03-16-客户投诉合掌开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2025-03-11此标客户没认可，底色差相差太大，加急重做！</dc:title>
  <dc:creator>Administrator</dc:creator>
  <cp:lastModifiedBy>WPS</cp:lastModifiedBy>
  <cp:revision>19</cp:revision>
  <dcterms:created xsi:type="dcterms:W3CDTF">2025-03-12T01:12:00Z</dcterms:created>
  <dcterms:modified xsi:type="dcterms:W3CDTF">2025-03-17T10:15:02Z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41085EFA47054BC59984F8BF45DB9A2F_12</vt:lpwstr>
  </property>
  <property fmtid="{D5CDD505-2E9C-101B-9397-08002B2CF9AE}" pid="3" name="KSOProductBuildVer">
    <vt:lpwstr>2052-12.8.2.18205</vt:lpwstr>
  </property>
</Properties>
</file>